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63" r:id="rId2"/>
    <p:sldId id="472" r:id="rId3"/>
    <p:sldId id="473" r:id="rId4"/>
    <p:sldId id="474" r:id="rId5"/>
    <p:sldId id="475" r:id="rId6"/>
    <p:sldId id="4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50365cef-7c1c-44cd-8fd5-1c7f999e6b2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5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Culture</a:t>
            </a:r>
            <a:r>
              <a:rPr lang="hr-HR" sz="2800" dirty="0"/>
              <a:t> spot 5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Iceless</a:t>
            </a:r>
            <a:r>
              <a:rPr lang="hr-HR" sz="2800" dirty="0"/>
              <a:t> Canada?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381871" cy="116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hr-HR" sz="200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5A351E-9434-4B4B-8F70-D212500CB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198" y="2842727"/>
            <a:ext cx="2606774" cy="34079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26A63F8-A343-4D60-9114-8796EDDC96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7303" y="2878650"/>
            <a:ext cx="2551817" cy="33361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41969-F45E-48BF-9AAF-E07F4BD03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909" y="343054"/>
            <a:ext cx="5539668" cy="4351338"/>
          </a:xfrm>
        </p:spPr>
        <p:txBody>
          <a:bodyPr/>
          <a:lstStyle/>
          <a:p>
            <a:r>
              <a:rPr lang="hr-HR" dirty="0" err="1" smtClean="0"/>
              <a:t>Task</a:t>
            </a:r>
            <a:r>
              <a:rPr lang="hr-HR" dirty="0" smtClean="0"/>
              <a:t> </a:t>
            </a:r>
            <a:r>
              <a:rPr lang="hr-HR" dirty="0"/>
              <a:t>1: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quotation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explain</a:t>
            </a:r>
            <a:r>
              <a:rPr lang="hr-HR" dirty="0"/>
              <a:t> 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 smtClean="0"/>
              <a:t>meaning</a:t>
            </a:r>
            <a:endParaRPr lang="hr-HR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E03F43-0DEE-4145-A89D-2A7B60E4F5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DFDA24-4824-4F6F-9B30-DE2B9DAA5A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9640" y="2688217"/>
            <a:ext cx="3793128" cy="341074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840AEE7-E219-4B56-8FA7-0C664082507B}"/>
              </a:ext>
            </a:extLst>
          </p:cNvPr>
          <p:cNvSpPr txBox="1"/>
          <p:nvPr/>
        </p:nvSpPr>
        <p:spPr>
          <a:xfrm>
            <a:off x="7670306" y="3710840"/>
            <a:ext cx="286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Klimatske promjene nisu više samo proročanstvo – one su stvarnost.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0A0E34EB-EC08-4C11-97DB-F6358F61BC9F}"/>
              </a:ext>
            </a:extLst>
          </p:cNvPr>
          <p:cNvSpPr/>
          <p:nvPr/>
        </p:nvSpPr>
        <p:spPr>
          <a:xfrm>
            <a:off x="6161103" y="4172505"/>
            <a:ext cx="1305017" cy="1775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6106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751F4D-28CB-432A-92ED-8736839066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DB6A94-D124-4518-9323-06CAA7A2F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7180" b="15904"/>
          <a:stretch/>
        </p:blipFill>
        <p:spPr>
          <a:xfrm>
            <a:off x="5248656" y="1580224"/>
            <a:ext cx="5248655" cy="52777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CC1AE9-C82C-49E4-852F-08A06E5D0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480" y="133165"/>
            <a:ext cx="5248655" cy="131389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2: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paragraphs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headings</a:t>
            </a:r>
            <a:r>
              <a:rPr lang="hr-HR" dirty="0"/>
              <a:t>.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3CAE29-8293-4A7B-94F3-13A53FC04A37}"/>
              </a:ext>
            </a:extLst>
          </p:cNvPr>
          <p:cNvSpPr txBox="1"/>
          <p:nvPr/>
        </p:nvSpPr>
        <p:spPr>
          <a:xfrm>
            <a:off x="2753054" y="1944210"/>
            <a:ext cx="253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Land of Ice and Snow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8ED8E-C1E2-4879-AEE2-AD7BB16CF0BB}"/>
              </a:ext>
            </a:extLst>
          </p:cNvPr>
          <p:cNvSpPr txBox="1"/>
          <p:nvPr/>
        </p:nvSpPr>
        <p:spPr>
          <a:xfrm>
            <a:off x="641649" y="4572912"/>
            <a:ext cx="253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Melting Homeland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7FAD5B-0512-4990-8B3C-AB62D4B09D34}"/>
              </a:ext>
            </a:extLst>
          </p:cNvPr>
          <p:cNvSpPr txBox="1"/>
          <p:nvPr/>
        </p:nvSpPr>
        <p:spPr>
          <a:xfrm>
            <a:off x="2753054" y="3888420"/>
            <a:ext cx="253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Inuit Way of Life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2D38B1-777C-4442-A2ED-C41B8CB055FB}"/>
              </a:ext>
            </a:extLst>
          </p:cNvPr>
          <p:cNvSpPr txBox="1"/>
          <p:nvPr/>
        </p:nvSpPr>
        <p:spPr>
          <a:xfrm>
            <a:off x="8100340" y="3027284"/>
            <a:ext cx="253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Endangered Species</a:t>
            </a:r>
          </a:p>
        </p:txBody>
      </p:sp>
    </p:spTree>
    <p:extLst>
      <p:ext uri="{BB962C8B-B14F-4D97-AF65-F5344CB8AC3E}">
        <p14:creationId xmlns="" xmlns:p14="http://schemas.microsoft.com/office/powerpoint/2010/main" val="2580802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999496-DB93-4D33-ACDF-9FB04001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852" y="360809"/>
            <a:ext cx="5877017" cy="4184558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3: How </a:t>
            </a:r>
            <a:r>
              <a:rPr lang="hr-HR" dirty="0" err="1"/>
              <a:t>is</a:t>
            </a:r>
            <a:r>
              <a:rPr lang="hr-HR" dirty="0"/>
              <a:t> global </a:t>
            </a:r>
            <a:r>
              <a:rPr lang="hr-HR" dirty="0" err="1"/>
              <a:t>warming</a:t>
            </a:r>
            <a:r>
              <a:rPr lang="hr-HR" dirty="0"/>
              <a:t> </a:t>
            </a:r>
            <a:r>
              <a:rPr lang="hr-HR" dirty="0" err="1"/>
              <a:t>affecting</a:t>
            </a:r>
            <a:r>
              <a:rPr lang="hr-HR" dirty="0"/>
              <a:t> Canada?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will</a:t>
            </a:r>
            <a:r>
              <a:rPr lang="hr-HR" dirty="0"/>
              <a:t> </a:t>
            </a:r>
            <a:r>
              <a:rPr lang="hr-HR" dirty="0" err="1"/>
              <a:t>disappear</a:t>
            </a:r>
            <a:r>
              <a:rPr lang="hr-HR" dirty="0"/>
              <a:t>? </a:t>
            </a:r>
            <a:endParaRPr lang="hr-H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done to stop </a:t>
            </a:r>
            <a:r>
              <a:rPr lang="hr-HR" dirty="0" err="1"/>
              <a:t>climate</a:t>
            </a:r>
            <a:r>
              <a:rPr lang="hr-HR" dirty="0"/>
              <a:t> change? </a:t>
            </a:r>
            <a:endParaRPr lang="hr-H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5: How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climate</a:t>
            </a:r>
            <a:r>
              <a:rPr lang="hr-HR" dirty="0"/>
              <a:t> </a:t>
            </a:r>
            <a:r>
              <a:rPr lang="hr-HR" dirty="0" err="1"/>
              <a:t>change</a:t>
            </a:r>
            <a:r>
              <a:rPr lang="hr-HR" dirty="0"/>
              <a:t> </a:t>
            </a:r>
            <a:r>
              <a:rPr lang="hr-HR" dirty="0" err="1"/>
              <a:t>affecting</a:t>
            </a:r>
            <a:r>
              <a:rPr lang="hr-HR" dirty="0"/>
              <a:t> Croatia? </a:t>
            </a:r>
            <a:r>
              <a:rPr lang="hr-HR" dirty="0" err="1"/>
              <a:t>Go</a:t>
            </a:r>
            <a:r>
              <a:rPr lang="hr-HR" dirty="0"/>
              <a:t> online </a:t>
            </a:r>
            <a:r>
              <a:rPr lang="hr-HR" dirty="0" err="1"/>
              <a:t>and</a:t>
            </a:r>
            <a:r>
              <a:rPr lang="hr-HR" dirty="0"/>
              <a:t> do some </a:t>
            </a:r>
            <a:r>
              <a:rPr lang="hr-HR" dirty="0" err="1"/>
              <a:t>research</a:t>
            </a:r>
            <a:r>
              <a:rPr lang="hr-HR" dirty="0"/>
              <a:t>. 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DFE699-2056-4007-AB26-BEAC374F58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2BCAA29-ABB9-4BA9-8C8D-7AC504DFC8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7963" y="4757492"/>
            <a:ext cx="8116921" cy="17396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65944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B3938009-04D8-46A5-9B03-F66615E0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0823" y="1319598"/>
            <a:ext cx="3505940" cy="4351338"/>
          </a:xfrm>
        </p:spPr>
        <p:txBody>
          <a:bodyPr/>
          <a:lstStyle/>
          <a:p>
            <a:r>
              <a:rPr lang="hr-HR" dirty="0" err="1" smtClean="0"/>
              <a:t>workbook</a:t>
            </a:r>
            <a:r>
              <a:rPr lang="hr-HR" dirty="0" smtClean="0"/>
              <a:t>, </a:t>
            </a:r>
            <a:r>
              <a:rPr lang="hr-HR" dirty="0" err="1"/>
              <a:t>page</a:t>
            </a:r>
            <a:r>
              <a:rPr lang="hr-HR" dirty="0"/>
              <a:t> 99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857C96C-3ECC-4C3C-B905-435F6A75D9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845"/>
          <a:stretch/>
        </p:blipFill>
        <p:spPr>
          <a:xfrm>
            <a:off x="2187831" y="16342"/>
            <a:ext cx="5558041" cy="67720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5459A24E-E370-4198-8770-C3BA2C67CF7F}"/>
              </a:ext>
            </a:extLst>
          </p:cNvPr>
          <p:cNvSpPr/>
          <p:nvPr/>
        </p:nvSpPr>
        <p:spPr>
          <a:xfrm>
            <a:off x="2743198" y="4021585"/>
            <a:ext cx="301841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CD2D7E8-F6B9-484E-BB61-7F5474146673}"/>
              </a:ext>
            </a:extLst>
          </p:cNvPr>
          <p:cNvSpPr/>
          <p:nvPr/>
        </p:nvSpPr>
        <p:spPr>
          <a:xfrm>
            <a:off x="3783365" y="4617867"/>
            <a:ext cx="301841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3E46CF0-A4BF-4CAD-B852-C08A5553D36E}"/>
              </a:ext>
            </a:extLst>
          </p:cNvPr>
          <p:cNvSpPr/>
          <p:nvPr/>
        </p:nvSpPr>
        <p:spPr>
          <a:xfrm>
            <a:off x="4913584" y="3642804"/>
            <a:ext cx="301841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F94D8C1-518F-4C99-876F-BD17453E1F16}"/>
              </a:ext>
            </a:extLst>
          </p:cNvPr>
          <p:cNvSpPr/>
          <p:nvPr/>
        </p:nvSpPr>
        <p:spPr>
          <a:xfrm>
            <a:off x="4913584" y="4991054"/>
            <a:ext cx="301841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FD2FDEE-BEA5-41FB-8450-86BBA15CA526}"/>
              </a:ext>
            </a:extLst>
          </p:cNvPr>
          <p:cNvSpPr/>
          <p:nvPr/>
        </p:nvSpPr>
        <p:spPr>
          <a:xfrm>
            <a:off x="2743198" y="2094647"/>
            <a:ext cx="301841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777BA1B-C804-4830-A574-6296529B707C}"/>
              </a:ext>
            </a:extLst>
          </p:cNvPr>
          <p:cNvSpPr/>
          <p:nvPr/>
        </p:nvSpPr>
        <p:spPr>
          <a:xfrm>
            <a:off x="4271637" y="5533332"/>
            <a:ext cx="301841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32D8E6E-44E6-4F93-8FB9-7224A2AFA08B}"/>
              </a:ext>
            </a:extLst>
          </p:cNvPr>
          <p:cNvSpPr/>
          <p:nvPr/>
        </p:nvSpPr>
        <p:spPr>
          <a:xfrm>
            <a:off x="2743198" y="923277"/>
            <a:ext cx="301841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0D6F592-88D7-45D6-B47B-8198972D96E0}"/>
              </a:ext>
            </a:extLst>
          </p:cNvPr>
          <p:cNvSpPr/>
          <p:nvPr/>
        </p:nvSpPr>
        <p:spPr>
          <a:xfrm>
            <a:off x="4271638" y="2487228"/>
            <a:ext cx="301841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9687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=""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dirty="0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kumimoji="0" lang="hr-HR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https://www.e-sfera.hr/dodatni-digitalni-sadrzaji/50365cef-7c1c-44cd-8fd5-1c7f999e6b20/</a:t>
            </a:r>
            <a:endParaRPr kumimoji="0" lang="hr-HR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118</Words>
  <Application>Microsoft Office PowerPoint</Application>
  <PresentationFormat>Custom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Unit 5: Culture spot 5  Iceless Canada?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234</cp:revision>
  <dcterms:created xsi:type="dcterms:W3CDTF">2021-09-01T06:25:32Z</dcterms:created>
  <dcterms:modified xsi:type="dcterms:W3CDTF">2022-03-02T14:50:12Z</dcterms:modified>
</cp:coreProperties>
</file>